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EB Garamon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EBGaramond-bold.fntdata"/><Relationship Id="rId12" Type="http://schemas.openxmlformats.org/officeDocument/2006/relationships/slide" Target="slides/slide7.xml"/><Relationship Id="rId56" Type="http://schemas.openxmlformats.org/officeDocument/2006/relationships/font" Target="fonts/EBGaramond-regular.fntdata"/><Relationship Id="rId15" Type="http://schemas.openxmlformats.org/officeDocument/2006/relationships/slide" Target="slides/slide10.xml"/><Relationship Id="rId59" Type="http://schemas.openxmlformats.org/officeDocument/2006/relationships/font" Target="fonts/EBGaramond-boldItalic.fntdata"/><Relationship Id="rId14" Type="http://schemas.openxmlformats.org/officeDocument/2006/relationships/slide" Target="slides/slide9.xml"/><Relationship Id="rId58" Type="http://schemas.openxmlformats.org/officeDocument/2006/relationships/font" Target="fonts/EBGaramon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 has more citations than I do :(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exactly what it means in neural networks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160 iterations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convolutional network has many different layers, each layer is like a function that can extract certain features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has shown that lower layers tend to represent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VGG: Oxford (Visual Geometry Group)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AlexNet: Toronto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GoogleNet: Google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protobuf: google’s xml-like format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cs20-win1718-staff@lists.stanfo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10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131425" y="1760625"/>
            <a:ext cx="88770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311700" y="2834125"/>
            <a:ext cx="8520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CS 20: TensorFlow for Deep Learning Research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Lecture 9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2/9/2017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2918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can handle data of different types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e.g. you can put both images and labels in one place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724500" y="1173925"/>
            <a:ext cx="7695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Feature: an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Label: a number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_int64_feature(label),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_bytes_feature(shape),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_bytes_feature(binary_image)})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_int64_feature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614075" y="4258325"/>
            <a:ext cx="327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Serialize different data type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into byte strings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_int64_feature(value):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tf.train.Feature(int64_list=tf.train.Int64List(value=[value]))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_bytes_feature(value):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tf.train.Feature(bytes_list=tf.train.BytesList(value=[value]))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039600" y="1717700"/>
            <a:ext cx="6828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Using TFRecordDataset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_parse_function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4409275" y="1820950"/>
            <a:ext cx="327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Parse each tfrecord_file into different features that we want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 this case, a tuple of 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(label, shape, image)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dataset.map(_parse_function)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_parse_function(tfrecord_serialized):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features={'label': tf.FixedLenFeature([], tf.int64),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'shape': tf.FixedLenFeature([], tf.string),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'image': tf.FixedLenFeature([], tf.string)}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parsed_features = tf.parse_single_example(tfrecord_serialized, 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parsed_features['label'], parsed_features['shape'], parsed_features['image']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1835563"/>
            <a:ext cx="85206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See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08_tfrecord_example.py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1814325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Assignment 2: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724500" y="1320500"/>
            <a:ext cx="76950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Assignment 2 is out. It’s fun, but tricky. Start early.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Sign up for check-ins/IGs with the course staff!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cs20-win1718-staff@lists.stanford.edu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Announcements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012"/>
            <a:ext cx="9144001" cy="37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3109600" y="1059625"/>
            <a:ext cx="2924802" cy="1055916"/>
          </a:xfrm>
          <a:prstGeom prst="irregularSeal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38" y="1017725"/>
            <a:ext cx="5179223" cy="39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Yes, that Kristen Stewart!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925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66000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 and 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13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775" y="1885925"/>
            <a:ext cx="1035725" cy="8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392" y="2767425"/>
            <a:ext cx="2834958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776" y="4209692"/>
            <a:ext cx="1035725" cy="77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750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432" y="1842825"/>
            <a:ext cx="109291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3750" y="2743900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4425" y="4188211"/>
            <a:ext cx="1092925" cy="82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75" y="758875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Logan Engstrom’s fast-style-transfer @ GitHub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math is aight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but the implementation is tricky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Find a new image: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content is closest to the content image and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style is closest to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Mathy stuff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content loss between the content of the generated  image and the content of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style loss between the style of the generated  image and the style of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It’s all about the loss functions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Guest lectures next week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453550" y="3875675"/>
            <a:ext cx="24804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Alec Radford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OpenAI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GANs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2/9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50" y="13811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525" y="1381126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5054525" y="3875675"/>
            <a:ext cx="3524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Danijar Hafner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Brain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Variational Autoencoder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2/14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00" y="0"/>
            <a:ext cx="514352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34" y="0"/>
            <a:ext cx="64927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724500" y="1264900"/>
            <a:ext cx="7695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convolutional network has many layers, each layer is a function that extracts certain features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Feature maps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99" y="157525"/>
            <a:ext cx="6217674" cy="46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85450" y="4744700"/>
            <a:ext cx="6153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Zeiler, Matthew D., and Rob Fergus. "Visualizing and understanding convolutional networks." European conference on computer vision. Springer, Cham, 2014.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724500" y="1264900"/>
            <a:ext cx="76950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visualization have shown that: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lower layers extract features related to content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higher layers extract features related to style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Content/style of an image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content layer</a:t>
            </a: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style layers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gram matrices of 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gram matrices of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Weighted sum. Give more weight to deeper layers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E.g. 1.o for ‘conv1_1’, 2.0 for ‘conv2_1’, ...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75" y="360950"/>
            <a:ext cx="6481874" cy="44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Gatys, Leon A., Alexander S. Ecker, and Matthias Bethge. "A neural algorithm of artistic style." arXiv preprint arXiv:1508.06576 (2015).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724500" y="78860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How to find these magic feature maps?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Getting to know each other!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2743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00" y="1376100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Shape 375"/>
          <p:cNvSpPr txBox="1"/>
          <p:nvPr/>
        </p:nvSpPr>
        <p:spPr>
          <a:xfrm>
            <a:off x="724500" y="1709750"/>
            <a:ext cx="76950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pretrained weights (functions) such as VGG, AlexNet, GoogleNet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724500" y="1376100"/>
            <a:ext cx="76950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75" y="1443275"/>
            <a:ext cx="5017750" cy="11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375" y="2731475"/>
            <a:ext cx="4023225" cy="23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Optimizes the initial image to minimize the combination of the two losses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not optimize the weights!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50" y="2312250"/>
            <a:ext cx="59245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Optimizer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6" name="Shape 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Shape 412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pre-trained weights (from VGG-19)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Weights and biases already loaded for you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They are numpy, so need to be converted to tensors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Must not be trainable!!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Progress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25" y="1142325"/>
            <a:ext cx="5329557" cy="40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724500" y="2086075"/>
            <a:ext cx="769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Cool story, bro. So what?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24500" y="1255625"/>
            <a:ext cx="76950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Snapchat filters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photos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Movies!!!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Shape 4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Fun applications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Shape 439"/>
          <p:cNvSpPr txBox="1"/>
          <p:nvPr/>
        </p:nvSpPr>
        <p:spPr>
          <a:xfrm>
            <a:off x="724500" y="717725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Is art exclusively a human domain?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400075" y="2055754"/>
            <a:ext cx="8145000" cy="10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Next class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11700" y="1330250"/>
            <a:ext cx="74919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GANs by Alec Radford!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Feedback: chiphuyen@cs.stanford.edu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Thanks!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serialized tf.train.Example protobuf object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